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5" r:id="rId3"/>
    <p:sldId id="281" r:id="rId4"/>
    <p:sldId id="279" r:id="rId5"/>
    <p:sldId id="278" r:id="rId6"/>
    <p:sldId id="290" r:id="rId7"/>
    <p:sldId id="302" r:id="rId8"/>
    <p:sldId id="280" r:id="rId9"/>
    <p:sldId id="294" r:id="rId10"/>
    <p:sldId id="295" r:id="rId11"/>
    <p:sldId id="296" r:id="rId12"/>
    <p:sldId id="297" r:id="rId13"/>
    <p:sldId id="298" r:id="rId14"/>
    <p:sldId id="282" r:id="rId15"/>
    <p:sldId id="299" r:id="rId16"/>
    <p:sldId id="300" r:id="rId17"/>
    <p:sldId id="283" r:id="rId18"/>
    <p:sldId id="287" r:id="rId19"/>
    <p:sldId id="288" r:id="rId20"/>
    <p:sldId id="289" r:id="rId21"/>
    <p:sldId id="301" r:id="rId22"/>
    <p:sldId id="273" r:id="rId23"/>
    <p:sldId id="277" r:id="rId24"/>
    <p:sldId id="291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686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10/31/2024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10/31/2024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9645-CD5B-440E-9A8B-39CDE84F129B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2B2B0-384C-40F3-8A66-418BC9814F84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164C-8B0C-4ED2-B5A4-5218BDC690BE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FEB5E-E748-4EEB-836B-A96D3416E425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5D5D-467A-45AB-8F58-95796F898462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FB3AF-22CE-496A-A812-5B75D90ABF65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0916-DFAA-4BCE-9E43-2DEA31CE524D}" type="datetime1">
              <a:rPr lang="en-US" smtClean="0"/>
              <a:t>10/31/2024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E1C23-2989-47E7-99E0-3501FBCB09FE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3EFC-1944-4F2A-9CDF-0F8AC6B64E9F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96594FA1-DABC-4DF8-A51D-84E984E56F92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ishps1/awesome-low-level-design" TargetMode="External"/><Relationship Id="rId2" Type="http://schemas.openxmlformats.org/officeDocument/2006/relationships/hyperlink" Target="https://github.com/donnemartin/system-design-prim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indresorhus/awesome?tab=readme-ov-file" TargetMode="External"/><Relationship Id="rId4" Type="http://schemas.openxmlformats.org/officeDocument/2006/relationships/hyperlink" Target="https://github.com/DovAmir/awesome-design-pattern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damlet@uwindsor.c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Low Level System Design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Tanmay Damle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35B4E0-7A2C-E0B0-D6D4-CACA62C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27" y="1366549"/>
            <a:ext cx="5515745" cy="41249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98EFDC-2E7E-368C-AAEF-8CF2B163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8008BF-62F2-8F66-9FF8-AE7ABB04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1" y="499653"/>
            <a:ext cx="7792537" cy="585869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15D35-C749-94A8-9674-0D5C4643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0FD5F-CD56-CEE2-192B-97CD8907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y build a Design System?. At Blinkit (formerly Grofers), things… | by  Gaurav Jamini | Lambda by Blinkit">
            <a:extLst>
              <a:ext uri="{FF2B5EF4-FFF2-40B4-BE49-F238E27FC236}">
                <a16:creationId xmlns:a16="http://schemas.microsoft.com/office/drawing/2014/main" id="{13861D6C-34E8-DC5E-98C2-C2B0C3717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0"/>
            <a:ext cx="878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5B231E-C5CA-3E69-0683-0D541723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7A70-7637-C3A9-EBCC-F005C516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0 Things No One Told Me About Design Systems | Indeed Design">
            <a:extLst>
              <a:ext uri="{FF2B5EF4-FFF2-40B4-BE49-F238E27FC236}">
                <a16:creationId xmlns:a16="http://schemas.microsoft.com/office/drawing/2014/main" id="{EA71D0C1-0157-54FC-4ABD-3BFB459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29F851-CD39-5633-883D-E87B5343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9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62E2-A017-F13B-C38F-A25AE77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Level V/s Low Level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AD6EB-57C5-DB91-F7F3-E832BCB6C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952128"/>
          </a:xfrm>
        </p:spPr>
        <p:txBody>
          <a:bodyPr/>
          <a:lstStyle/>
          <a:p>
            <a:r>
              <a:rPr lang="en-US" dirty="0"/>
              <a:t>High Level – Closer to Specification</a:t>
            </a:r>
          </a:p>
          <a:p>
            <a:r>
              <a:rPr lang="en-US" dirty="0"/>
              <a:t>Low Level – Closer to Implementation</a:t>
            </a:r>
            <a:endParaRPr lang="en-IN" dirty="0"/>
          </a:p>
        </p:txBody>
      </p:sp>
      <p:pic>
        <p:nvPicPr>
          <p:cNvPr id="2052" name="Picture 4" descr="HLD vs LLD. From Macro to Micro: Creating design… | by Jason Clarke | Medium">
            <a:extLst>
              <a:ext uri="{FF2B5EF4-FFF2-40B4-BE49-F238E27FC236}">
                <a16:creationId xmlns:a16="http://schemas.microsoft.com/office/drawing/2014/main" id="{214255A2-8289-78F7-EE1E-765E5F96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72" y="2777232"/>
            <a:ext cx="4104456" cy="37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42366-ADDB-A30D-1617-07DB4C8A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20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ow-level vs High-level : r/ProgrammerHumor">
            <a:extLst>
              <a:ext uri="{FF2B5EF4-FFF2-40B4-BE49-F238E27FC236}">
                <a16:creationId xmlns:a16="http://schemas.microsoft.com/office/drawing/2014/main" id="{A527B1EE-722D-F005-8FA8-4953027C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76" y="635933"/>
            <a:ext cx="9433048" cy="55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0E3DF-9B7F-0871-56F3-B136795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Let's kill the design vs. implementation memes. | by Camille Oudinot |  Medium">
            <a:extLst>
              <a:ext uri="{FF2B5EF4-FFF2-40B4-BE49-F238E27FC236}">
                <a16:creationId xmlns:a16="http://schemas.microsoft.com/office/drawing/2014/main" id="{53F957D3-9479-3C8F-6199-807EC28E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1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AF486-30CF-0EE4-D448-21B918C7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4BDB-E977-D152-62D9-3927B9C4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 Level System Design Concepts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1966EC-49C7-5D9A-FA3A-5FE2A7C35F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55640" y="2132856"/>
            <a:ext cx="64807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2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Balancing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Partitioning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Microservices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Availability and Fault Tolerance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and Authentication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 (REST/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GraphQL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Latency and Throughput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Redundancy and Backup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 Delivery Networks (CDNs)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Gateways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Flow and Pipeline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Stateless vs. Stateful Systems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Concurrency and Parallelism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and Logging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6B717-C4CC-521A-1270-34865384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5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459C6-5B5A-2425-86A8-88457F6F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FB45-6D70-8FC1-10BE-6E6A87FA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C06E3-4668-6CC9-DDCC-7401F844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6614A-8F48-356C-8CC4-D68141DF42BA}"/>
              </a:ext>
            </a:extLst>
          </p:cNvPr>
          <p:cNvSpPr txBox="1"/>
          <p:nvPr/>
        </p:nvSpPr>
        <p:spPr>
          <a:xfrm>
            <a:off x="7403326" y="5698608"/>
            <a:ext cx="19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Flow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71C81-9BEA-69B8-1B04-00F7CE36F71D}"/>
              </a:ext>
            </a:extLst>
          </p:cNvPr>
          <p:cNvSpPr txBox="1"/>
          <p:nvPr/>
        </p:nvSpPr>
        <p:spPr>
          <a:xfrm>
            <a:off x="2311272" y="5698608"/>
            <a:ext cx="190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41DDF-7673-7040-D485-0B09F5F2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48" y="1772367"/>
            <a:ext cx="4083699" cy="3783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EBCDE-7327-5FF2-1839-2E134810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0" y="1824129"/>
            <a:ext cx="4358936" cy="36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1F660-5C00-3EAE-D3C3-EB9BE456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C12A-F91B-6CB8-6E52-C970DB6A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2628"/>
          </a:xfrm>
        </p:spPr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482C6-3FBA-4B9E-71D1-44451742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4D294-73CF-2B1F-DD6C-E360ED06E98D}"/>
              </a:ext>
            </a:extLst>
          </p:cNvPr>
          <p:cNvSpPr txBox="1"/>
          <p:nvPr/>
        </p:nvSpPr>
        <p:spPr>
          <a:xfrm>
            <a:off x="7073611" y="5964788"/>
            <a:ext cx="26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 Relationship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06CCF-B076-4D01-3C2D-300CFF6F1F24}"/>
              </a:ext>
            </a:extLst>
          </p:cNvPr>
          <p:cNvSpPr txBox="1"/>
          <p:nvPr/>
        </p:nvSpPr>
        <p:spPr>
          <a:xfrm>
            <a:off x="2051749" y="5964788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 Diagram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2A4DB-2979-E266-E97A-0C743DC1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39" y="1655499"/>
            <a:ext cx="3463522" cy="422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8F2D4-297E-9FFB-2054-013DAA72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87" y="1935142"/>
            <a:ext cx="5430326" cy="36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SDLC</a:t>
            </a:r>
          </a:p>
          <a:p>
            <a:r>
              <a:rPr lang="en-US" dirty="0"/>
              <a:t>Object Oriented Design</a:t>
            </a:r>
          </a:p>
          <a:p>
            <a:r>
              <a:rPr lang="en-US" dirty="0"/>
              <a:t>Coding Principles (SOLID &amp; CUPID)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What is System Design ?</a:t>
            </a:r>
          </a:p>
          <a:p>
            <a:r>
              <a:rPr lang="en-US" dirty="0"/>
              <a:t>High Level v/s Low Level System Design</a:t>
            </a:r>
          </a:p>
          <a:p>
            <a:r>
              <a:rPr lang="en-US" dirty="0"/>
              <a:t>LLD Concepts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</p:txBody>
      </p:sp>
      <p:pic>
        <p:nvPicPr>
          <p:cNvPr id="6150" name="Picture 6" descr="65,800+ Meeting Agenda Stock Illustrations, Royalty-Free Vector Graphics &amp;  Clip Art - iStock | Meeting, Business meeting, Agenda">
            <a:extLst>
              <a:ext uri="{FF2B5EF4-FFF2-40B4-BE49-F238E27FC236}">
                <a16:creationId xmlns:a16="http://schemas.microsoft.com/office/drawing/2014/main" id="{2BA0C17F-3270-7F16-714A-432FD0EA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028700"/>
            <a:ext cx="3562973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AC2F5-0B4D-8BEC-1CAF-D36D3DFB7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57F6A-0E82-6F09-D257-67ED2F7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49E8-205F-5F5D-3384-950E6D3AA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2628"/>
          </a:xfrm>
        </p:spPr>
        <p:txBody>
          <a:bodyPr/>
          <a:lstStyle/>
          <a:p>
            <a:pPr algn="ctr"/>
            <a:r>
              <a:rPr lang="en-US" b="1" dirty="0"/>
              <a:t>UML Diagrams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05541-1F91-D63F-34EE-315979E6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54019-BA97-1F3A-01EF-A5A80E8FF269}"/>
              </a:ext>
            </a:extLst>
          </p:cNvPr>
          <p:cNvSpPr txBox="1"/>
          <p:nvPr/>
        </p:nvSpPr>
        <p:spPr>
          <a:xfrm>
            <a:off x="7819335" y="5883274"/>
            <a:ext cx="151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99E3D-BF94-6A90-0E33-6DD5CE7E826F}"/>
              </a:ext>
            </a:extLst>
          </p:cNvPr>
          <p:cNvSpPr txBox="1"/>
          <p:nvPr/>
        </p:nvSpPr>
        <p:spPr>
          <a:xfrm>
            <a:off x="2460186" y="5883274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Wireframes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71F02-0CFE-6B5D-EF50-D5FADF23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13" y="1731146"/>
            <a:ext cx="4161830" cy="3782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D9568-6602-9309-388F-A355ACA0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40" y="1731146"/>
            <a:ext cx="5353371" cy="37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5867-5380-933E-DD47-462F472F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9A82-21D2-143A-4A65-2B9A567F7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https://github.com/donnemartin/system-design-primer</a:t>
            </a:r>
            <a:endParaRPr lang="en-IN" dirty="0"/>
          </a:p>
          <a:p>
            <a:r>
              <a:rPr lang="en-IN" dirty="0">
                <a:hlinkClick r:id="rId3"/>
              </a:rPr>
              <a:t>https://github.com/ashishps1/awesome-low-level-design</a:t>
            </a:r>
            <a:endParaRPr lang="en-IN" dirty="0"/>
          </a:p>
          <a:p>
            <a:r>
              <a:rPr lang="en-IN" dirty="0">
                <a:hlinkClick r:id="rId4"/>
              </a:rPr>
              <a:t>https://github.com/DovAmir/awesome-design-patterns</a:t>
            </a:r>
            <a:endParaRPr lang="en-IN" dirty="0"/>
          </a:p>
          <a:p>
            <a:r>
              <a:rPr lang="en-IN" dirty="0">
                <a:hlinkClick r:id="rId5"/>
              </a:rPr>
              <a:t>https://github.com/sindresorhus/awesome?tab=readme-ov-file</a:t>
            </a:r>
            <a:endParaRPr lang="en-IN" dirty="0"/>
          </a:p>
          <a:p>
            <a:r>
              <a:rPr lang="en-IN" dirty="0"/>
              <a:t>Do Projects !</a:t>
            </a:r>
          </a:p>
          <a:p>
            <a:r>
              <a:rPr lang="en-IN" dirty="0"/>
              <a:t>Think about Ideas and make </a:t>
            </a:r>
            <a:r>
              <a:rPr lang="en-IN"/>
              <a:t>system design 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EDD21-EE81-EF24-E07A-9F63F093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2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88AC1F19-26F7-09D3-1AAC-2903C0FA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10" y="1400567"/>
            <a:ext cx="4518577" cy="47513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E1ED5-3F98-6E8D-B3A7-615EC983645E}"/>
              </a:ext>
            </a:extLst>
          </p:cNvPr>
          <p:cNvSpPr txBox="1">
            <a:spLocks/>
          </p:cNvSpPr>
          <p:nvPr/>
        </p:nvSpPr>
        <p:spPr>
          <a:xfrm>
            <a:off x="515379" y="532635"/>
            <a:ext cx="11161240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1"/>
                </a:solidFill>
              </a:rPr>
              <a:t>Shameless Self Promotion - I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7C7DC-AB98-1095-C691-D3B1783B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2DA56-4D35-F9E3-615C-50FE1401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with a cat logo&#10;&#10;Description automatically generated">
            <a:extLst>
              <a:ext uri="{FF2B5EF4-FFF2-40B4-BE49-F238E27FC236}">
                <a16:creationId xmlns:a16="http://schemas.microsoft.com/office/drawing/2014/main" id="{F34D1AE6-A1FE-A779-A1B8-88E55270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734" y="1340768"/>
            <a:ext cx="4290530" cy="42905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AB0ABE-8FEC-F3B7-7444-CB1DE357E298}"/>
              </a:ext>
            </a:extLst>
          </p:cNvPr>
          <p:cNvSpPr txBox="1">
            <a:spLocks/>
          </p:cNvSpPr>
          <p:nvPr/>
        </p:nvSpPr>
        <p:spPr>
          <a:xfrm>
            <a:off x="515379" y="476672"/>
            <a:ext cx="11161240" cy="864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1"/>
                </a:solidFill>
              </a:rPr>
              <a:t>Shameless Self Promotion - II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46964-BF04-2A4A-46A1-9E860A4B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eme Creator - Funny Thanks for the attention! Any Questions? Meme ...">
            <a:extLst>
              <a:ext uri="{FF2B5EF4-FFF2-40B4-BE49-F238E27FC236}">
                <a16:creationId xmlns:a16="http://schemas.microsoft.com/office/drawing/2014/main" id="{A96C3350-FDC6-B58F-ECA1-DD5D760C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90" y="1294290"/>
            <a:ext cx="4269419" cy="426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11FBD-C1EC-3F70-84DB-9F8293F5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8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DF7D-4880-741F-789B-1FF3C0BB2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839301"/>
          </a:xfrm>
        </p:spPr>
        <p:txBody>
          <a:bodyPr/>
          <a:lstStyle/>
          <a:p>
            <a:pPr algn="ctr"/>
            <a:r>
              <a:rPr lang="en-US" dirty="0"/>
              <a:t>Thanks!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32752-06B5-CAE6-79F8-DFAF9ABC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293096"/>
            <a:ext cx="10058400" cy="1345704"/>
          </a:xfrm>
        </p:spPr>
        <p:txBody>
          <a:bodyPr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b="1" dirty="0">
                <a:ea typeface="+mj-ea"/>
                <a:cs typeface="+mj-cs"/>
                <a:sym typeface="Titillium Web"/>
              </a:rPr>
              <a:t>Do you have any questions?</a:t>
            </a:r>
          </a:p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dirty="0">
                <a:ea typeface="+mj-ea"/>
                <a:cs typeface="+mj-cs"/>
                <a:sym typeface="Titillium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damlet@uwindsor.ca</a:t>
            </a:r>
            <a:endParaRPr lang="en-US" dirty="0">
              <a:ea typeface="+mj-ea"/>
              <a:cs typeface="+mj-cs"/>
              <a:sym typeface="Titillium Web"/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dirty="0">
                <a:ea typeface="+mj-ea"/>
                <a:cs typeface="+mj-cs"/>
                <a:sym typeface="Titillium Web"/>
              </a:rPr>
              <a:t>Or Say Hi to Tanmay Damle On Teams</a:t>
            </a:r>
          </a:p>
        </p:txBody>
      </p:sp>
    </p:spTree>
    <p:extLst>
      <p:ext uri="{BB962C8B-B14F-4D97-AF65-F5344CB8AC3E}">
        <p14:creationId xmlns:p14="http://schemas.microsoft.com/office/powerpoint/2010/main" val="8276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F736-17C7-E6E9-96F3-945B9944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SDLC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34D9-9D8A-7AC4-E366-7D161E91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fontAlgn="base"/>
            <a:r>
              <a:rPr lang="en-US" sz="2200" dirty="0">
                <a:latin typeface="Futura-CondensedLight"/>
              </a:rPr>
              <a:t>Find a Problem / Get a Problem</a:t>
            </a:r>
          </a:p>
          <a:p>
            <a:pPr lvl="1" fontAlgn="base"/>
            <a:r>
              <a:rPr lang="en-US" sz="2200" dirty="0">
                <a:latin typeface="Futura-CondensedLight"/>
              </a:rPr>
              <a:t>Requirement Engineering </a:t>
            </a:r>
          </a:p>
          <a:p>
            <a:pPr lvl="1" fontAlgn="base"/>
            <a:r>
              <a:rPr lang="en-US" sz="2200" b="1" dirty="0">
                <a:highlight>
                  <a:srgbClr val="000000"/>
                </a:highlight>
                <a:latin typeface="Futura-CondensedLight"/>
              </a:rPr>
              <a:t>Design &amp; Modelling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Development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Integration &amp; Test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Implementation</a:t>
            </a:r>
          </a:p>
          <a:p>
            <a:pPr lvl="1" fontAlgn="base"/>
            <a:r>
              <a:rPr lang="en-US" sz="2200" dirty="0">
                <a:latin typeface="Futura-CondensedLight"/>
              </a:rPr>
              <a:t>Operations &amp; Maintenance </a:t>
            </a:r>
          </a:p>
          <a:p>
            <a:pPr lvl="1" fontAlgn="base"/>
            <a:r>
              <a:rPr lang="en-US" sz="2200" dirty="0">
                <a:latin typeface="Futura-CondensedLight"/>
              </a:rPr>
              <a:t>Disposition 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8" name="Picture 4" descr="What is Systems Design - Learn System Design - GeeksforGeeks">
            <a:extLst>
              <a:ext uri="{FF2B5EF4-FFF2-40B4-BE49-F238E27FC236}">
                <a16:creationId xmlns:a16="http://schemas.microsoft.com/office/drawing/2014/main" id="{96DE3C7A-81E1-E353-4621-94C41770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578744"/>
            <a:ext cx="3816424" cy="392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D6FA2-D195-A24E-5ED2-5258F4D8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7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62C0-6AFA-1A11-31E2-19AD2D89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 Oriented Design</a:t>
            </a:r>
            <a:endParaRPr lang="en-IN" dirty="0"/>
          </a:p>
        </p:txBody>
      </p:sp>
      <p:pic>
        <p:nvPicPr>
          <p:cNvPr id="5122" name="Picture 2" descr="Software Engineering | Object Oriented Design - javatpoint">
            <a:extLst>
              <a:ext uri="{FF2B5EF4-FFF2-40B4-BE49-F238E27FC236}">
                <a16:creationId xmlns:a16="http://schemas.microsoft.com/office/drawing/2014/main" id="{B1AB7C72-F878-3D3C-60FC-BE7FE4AB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18" y="1916832"/>
            <a:ext cx="7033964" cy="410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43BDC-1016-27AB-1AC5-087CA8F6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979B-533F-BD70-BFB9-EACFC046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SOLID Principles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C585-1625-1579-8317-31D772B99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 – Single Responsibility</a:t>
            </a:r>
          </a:p>
          <a:p>
            <a:r>
              <a:rPr lang="en-US" dirty="0"/>
              <a:t>O – Open-Closed </a:t>
            </a:r>
          </a:p>
          <a:p>
            <a:r>
              <a:rPr lang="en-US" dirty="0"/>
              <a:t>L – </a:t>
            </a:r>
            <a:r>
              <a:rPr lang="en-US" dirty="0" err="1"/>
              <a:t>Liskov</a:t>
            </a:r>
            <a:r>
              <a:rPr lang="en-US" dirty="0"/>
              <a:t> Substitution</a:t>
            </a:r>
          </a:p>
          <a:p>
            <a:r>
              <a:rPr lang="en-US" dirty="0"/>
              <a:t>I – Interface Segregation</a:t>
            </a:r>
          </a:p>
          <a:p>
            <a:r>
              <a:rPr lang="en-US" dirty="0"/>
              <a:t>D – Dependency Inversion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62B2D-2D65-621F-5860-E4AC83E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0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UPID - for joyful coding - Speaker Deck">
            <a:extLst>
              <a:ext uri="{FF2B5EF4-FFF2-40B4-BE49-F238E27FC236}">
                <a16:creationId xmlns:a16="http://schemas.microsoft.com/office/drawing/2014/main" id="{AC4B2D2B-4C1B-CCFD-FA7B-96515801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A9469-6BA0-D832-AF3B-43B17F4E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C237-245C-277F-0F12-7A9E7966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Patterns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993C9-98CB-324B-3D22-ECB4E78D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Design Patterns PPT in repo.</a:t>
            </a:r>
          </a:p>
          <a:p>
            <a:r>
              <a:rPr lang="en-US" dirty="0"/>
              <a:t>(Seminar to be held on Monday Nov 4, 2024, at 10 AM)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590D9-4D65-EC6D-98E3-0976C459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6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CF90-CA14-3BD8-70A9-82231DBD3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2EE7-C047-D831-9326-AA823416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System Design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73F1-60A9-4A0B-A22D-96349DE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and Hardware Architecture</a:t>
            </a:r>
          </a:p>
          <a:p>
            <a:r>
              <a:rPr lang="en-US" dirty="0"/>
              <a:t>Structural and Behavioral </a:t>
            </a:r>
          </a:p>
        </p:txBody>
      </p:sp>
      <p:pic>
        <p:nvPicPr>
          <p:cNvPr id="4098" name="Picture 2" descr="Beginner's System Design Interview: Quick Tips &amp; the Detailed Process | by  Techy Times | Medium">
            <a:extLst>
              <a:ext uri="{FF2B5EF4-FFF2-40B4-BE49-F238E27FC236}">
                <a16:creationId xmlns:a16="http://schemas.microsoft.com/office/drawing/2014/main" id="{036AEA46-30D2-A160-43ED-321561AA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828800"/>
            <a:ext cx="5229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00B30-8E75-C69A-2C3D-235252C0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2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One does not simply Just do a System Design - One Does Not Simply Meme  Generator">
            <a:extLst>
              <a:ext uri="{FF2B5EF4-FFF2-40B4-BE49-F238E27FC236}">
                <a16:creationId xmlns:a16="http://schemas.microsoft.com/office/drawing/2014/main" id="{069AE20B-18A1-3BF4-CC89-D93266CA6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23962"/>
            <a:ext cx="57150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6964E-E17E-F7F6-E8D5-98D9A8D5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23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215</TotalTime>
  <Words>323</Words>
  <Application>Microsoft Office PowerPoint</Application>
  <PresentationFormat>Widescreen</PresentationFormat>
  <Paragraphs>100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Candara</vt:lpstr>
      <vt:lpstr>Consolas</vt:lpstr>
      <vt:lpstr>Futura-CondensedLight</vt:lpstr>
      <vt:lpstr>Tech Computer 16x9</vt:lpstr>
      <vt:lpstr>Low Level System Design</vt:lpstr>
      <vt:lpstr>Agenda</vt:lpstr>
      <vt:lpstr>SDLC</vt:lpstr>
      <vt:lpstr>Object Oriented Design</vt:lpstr>
      <vt:lpstr>SOLID Principles</vt:lpstr>
      <vt:lpstr>PowerPoint Presentation</vt:lpstr>
      <vt:lpstr>Design Patterns</vt:lpstr>
      <vt:lpstr>What is System Design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Level V/s Low Level</vt:lpstr>
      <vt:lpstr>PowerPoint Presentation</vt:lpstr>
      <vt:lpstr>PowerPoint Presentation</vt:lpstr>
      <vt:lpstr>Low Level System Design Concepts</vt:lpstr>
      <vt:lpstr>UML Diagrams</vt:lpstr>
      <vt:lpstr>UML Diagrams</vt:lpstr>
      <vt:lpstr>UML Diagrams</vt:lpstr>
      <vt:lpstr>Resources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Tanmay Govind Damle</dc:creator>
  <cp:lastModifiedBy>Tanmay Govind Damle</cp:lastModifiedBy>
  <cp:revision>100</cp:revision>
  <dcterms:created xsi:type="dcterms:W3CDTF">2024-10-31T11:46:12Z</dcterms:created>
  <dcterms:modified xsi:type="dcterms:W3CDTF">2024-10-31T15:23:40Z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